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81917" autoAdjust="0"/>
  </p:normalViewPr>
  <p:slideViewPr>
    <p:cSldViewPr snapToGrid="0">
      <p:cViewPr varScale="1">
        <p:scale>
          <a:sx n="73" d="100"/>
          <a:sy n="73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0D9B-0284-4CFF-B481-CCC7E7010F1F}" type="datetimeFigureOut">
              <a:rPr lang="en-US"/>
              <a:t>6/15/2017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981F-4AA7-4A0F-85EF-AD00E8A58134}" type="slidenum">
              <a:rPr lang="en-US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67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Fotocamera x scattare foto ad ogni accesso, sia errato che corretto </a:t>
            </a:r>
          </a:p>
          <a:p>
            <a:r>
              <a:rPr lang="it-IT" dirty="0" err="1"/>
              <a:t>Raspberry</a:t>
            </a:r>
            <a:r>
              <a:rPr lang="it-IT" dirty="0"/>
              <a:t> x gestire un database al posto dei file di log.</a:t>
            </a:r>
          </a:p>
          <a:p>
            <a:r>
              <a:rPr lang="it-IT" dirty="0" err="1"/>
              <a:t>Wifi</a:t>
            </a:r>
            <a:r>
              <a:rPr lang="it-IT" dirty="0"/>
              <a:t> x gestire la comunicazione più velocemente.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96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2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5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possibile perché all' interno della cassaforte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55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*spiegazione del perché è possibile estendere alla domotica*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28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*aggiunta immagine componenti interni*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1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99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48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34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68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1. Fisicamente -&gt; la cassaforte richiede un pin e un' impronta (Spiegare come è possibile registrare l' impronta DA CASSAFORTE )</a:t>
            </a:r>
          </a:p>
          <a:p>
            <a:r>
              <a:rPr lang="it-IT" dirty="0"/>
              <a:t>                               </a:t>
            </a:r>
          </a:p>
          <a:p>
            <a:r>
              <a:rPr lang="it-IT"/>
              <a:t> </a:t>
            </a:r>
            <a:r>
              <a:rPr lang="it-IT" dirty="0"/>
              <a:t>2.App -&gt; per utilizzare l'</a:t>
            </a:r>
            <a:r>
              <a:rPr lang="it-IT" dirty="0" err="1"/>
              <a:t>app</a:t>
            </a:r>
            <a:r>
              <a:rPr lang="it-IT" dirty="0"/>
              <a:t> bisogna essere un utente registrato. Ci si può registrare tramite applicazione conoscendo il pin della cassaforte.</a:t>
            </a:r>
          </a:p>
          <a:p>
            <a:endParaRPr lang="it-IT" dirty="0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5981F-4AA7-4A0F-85EF-AD00E8A58134}" type="slidenum">
              <a:rPr lang="en-US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13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4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314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3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Cassaforte</a:t>
            </a:r>
            <a:r>
              <a:rPr lang="en-US" dirty="0"/>
              <a:t> 2.0</a:t>
            </a:r>
            <a:endParaRPr lang="en-US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538" y="4051300"/>
            <a:ext cx="7767637" cy="15575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Piscitelli</a:t>
            </a:r>
            <a:r>
              <a:rPr lang="en-US" dirty="0"/>
              <a:t> Federico</a:t>
            </a:r>
            <a:endParaRPr lang="en-US" dirty="0">
              <a:solidFill>
                <a:srgbClr val="7F7F7F"/>
              </a:solidFill>
              <a:latin typeface="Trebuchet MS"/>
            </a:endParaRPr>
          </a:p>
          <a:p>
            <a:r>
              <a:rPr lang="en-US" dirty="0" err="1"/>
              <a:t>Perego</a:t>
            </a:r>
            <a:r>
              <a:rPr lang="en-US" dirty="0"/>
              <a:t> Daniele</a:t>
            </a:r>
          </a:p>
          <a:p>
            <a:r>
              <a:rPr lang="en-US" dirty="0" err="1"/>
              <a:t>Leggio</a:t>
            </a:r>
            <a:r>
              <a:rPr lang="en-US" dirty="0"/>
              <a:t> Giuseppe</a:t>
            </a:r>
          </a:p>
          <a:p>
            <a:r>
              <a:rPr lang="en-US" dirty="0" err="1">
                <a:solidFill>
                  <a:srgbClr val="7F7F7F"/>
                </a:solidFill>
                <a:latin typeface="Trebuchet MS"/>
              </a:rPr>
              <a:t>Rosselli</a:t>
            </a:r>
            <a:r>
              <a:rPr lang="en-US" dirty="0">
                <a:solidFill>
                  <a:srgbClr val="7F7F7F"/>
                </a:solidFill>
                <a:latin typeface="Trebuchet MS"/>
              </a:rPr>
              <a:t> Mattia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Delle possibili migliorie al prototipo potrebbero essere: 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aggiunta di una fotocamera </a:t>
            </a: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Raspberry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 al posto di Arduino Mega</a:t>
            </a:r>
            <a:endParaRPr lang="it-IT" dirty="0">
              <a:solidFill>
                <a:schemeClr val="tx1"/>
              </a:solidFill>
              <a:latin typeface="Trebuchet MS"/>
            </a:endParaRPr>
          </a:p>
          <a:p>
            <a:r>
              <a:rPr lang="it-IT" dirty="0">
                <a:solidFill>
                  <a:srgbClr val="404040"/>
                </a:solidFill>
                <a:latin typeface="Trebuchet MS"/>
              </a:rPr>
              <a:t>L' utilizzo di un modulo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WiFi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 al posto del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5pcs-lot-font-b-Raspberry-b-font-font-b-Pi-b-font-Camera-5-megapixel-OV56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800475"/>
            <a:ext cx="2743200" cy="2743200"/>
          </a:xfrm>
          <a:prstGeom prst="rect">
            <a:avLst/>
          </a:prstGeom>
        </p:spPr>
      </p:pic>
      <p:pic>
        <p:nvPicPr>
          <p:cNvPr id="6" name="Immagine 6" descr="Raspberry_Pi_2_Model_B_v1.1_front_angle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4229100"/>
            <a:ext cx="2743200" cy="2000250"/>
          </a:xfrm>
          <a:prstGeom prst="rect">
            <a:avLst/>
          </a:prstGeom>
        </p:spPr>
      </p:pic>
      <p:pic>
        <p:nvPicPr>
          <p:cNvPr id="8" name="Immagine 8" descr="Wif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4612796"/>
            <a:ext cx="2743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fatto?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//Da inserire la parte personale</a:t>
            </a:r>
          </a:p>
        </p:txBody>
      </p:sp>
    </p:spTree>
    <p:extLst>
      <p:ext uri="{BB962C8B-B14F-4D97-AF65-F5344CB8AC3E}">
        <p14:creationId xmlns:p14="http://schemas.microsoft.com/office/powerpoint/2010/main" val="138827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/ Sitografia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Arduino.cc </a:t>
            </a:r>
          </a:p>
          <a:p>
            <a:r>
              <a:rPr lang="it-IT" dirty="0"/>
              <a:t>Stackoverflow.com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54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</a:t>
            </a:r>
            <a:endParaRPr lang="it-IT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863" y="154305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La Cassaforte 2.0 migliora le funzionalità di una cassaforte standard permettendo di registrare gli accessi e di poterli consultare tramite applicazione. </a:t>
            </a:r>
          </a:p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Questo è reso possibile grazie ad un Arduino Mega che gestisce le diverse funzioni come ad esempio l' accesso, la registrazione degli utenti e la comunicazione con l' applicazione tramite </a:t>
            </a:r>
            <a:r>
              <a:rPr lang="it-IT" dirty="0" err="1">
                <a:solidFill>
                  <a:srgbClr val="404040"/>
                </a:solidFill>
                <a:latin typeface="Trebuchet MS"/>
              </a:rPr>
              <a:t>bluetooth</a:t>
            </a:r>
            <a:r>
              <a:rPr lang="it-IT" dirty="0">
                <a:solidFill>
                  <a:srgbClr val="404040"/>
                </a:solidFill>
                <a:latin typeface="Trebuchet MS"/>
              </a:rPr>
              <a:t>.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3" descr="ImgMatur.png"/>
          <p:cNvPicPr>
            <a:picLocks noChangeAspect="1"/>
          </p:cNvPicPr>
          <p:nvPr/>
        </p:nvPicPr>
        <p:blipFill>
          <a:blip r:embed="rId3"/>
          <a:srcRect b="18182"/>
          <a:stretch>
            <a:fillRect/>
          </a:stretch>
        </p:blipFill>
        <p:spPr>
          <a:xfrm>
            <a:off x="677863" y="3544888"/>
            <a:ext cx="65411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scalabilità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7640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Una caratteristica che ci ha spinti a realizzare questo prototipo di cassaforte è la possibilità di estendere questo meccanismo di sicurezza in diversi ambiti, basti pensare alla domotica.</a:t>
            </a:r>
          </a:p>
        </p:txBody>
      </p:sp>
      <p:pic>
        <p:nvPicPr>
          <p:cNvPr id="4" name="Immagine 3" descr="450_10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781300"/>
            <a:ext cx="5916304" cy="41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utilizzate a livello hardware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Arduino Mega</a:t>
            </a:r>
          </a:p>
          <a:p>
            <a:r>
              <a:rPr lang="it-IT" dirty="0"/>
              <a:t>Motorino Step to Step </a:t>
            </a:r>
          </a:p>
          <a:p>
            <a:r>
              <a:rPr lang="it-IT" dirty="0"/>
              <a:t>Sensore Bluetooth HC-06</a:t>
            </a:r>
          </a:p>
          <a:p>
            <a:r>
              <a:rPr lang="it-IT" dirty="0"/>
              <a:t>Modulo RTC (Orologio)</a:t>
            </a:r>
          </a:p>
          <a:p>
            <a:r>
              <a:rPr lang="it-IT" dirty="0"/>
              <a:t>Modulo espansione memoria </a:t>
            </a:r>
          </a:p>
          <a:p>
            <a:r>
              <a:rPr lang="it-IT" dirty="0"/>
              <a:t>Tastierino numerico</a:t>
            </a:r>
          </a:p>
          <a:p>
            <a:r>
              <a:rPr lang="it-IT" dirty="0"/>
              <a:t>Sensore d'impronte digitali</a:t>
            </a:r>
          </a:p>
          <a:p>
            <a:r>
              <a:rPr lang="it-IT" dirty="0"/>
              <a:t>Schermo LCD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E8D386-8DA0-451B-B169-97A744E1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4" y="1757145"/>
            <a:ext cx="4464438" cy="23438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60B849-37D2-4076-B78B-AF71637F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677" y="1786151"/>
            <a:ext cx="4150211" cy="29812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5B8A15-3F5E-486D-A48D-3E10B0DB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564" y="1438443"/>
            <a:ext cx="4552950" cy="36766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7D7B1E-CC6A-4FD6-8BF1-174E61C5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677" y="1578596"/>
            <a:ext cx="3894992" cy="38949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00A0F-F752-46F2-96A0-0EAEF039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332" y="1490084"/>
            <a:ext cx="3983504" cy="3983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D504CA-C19A-4F8C-A56D-74BD9695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878" y="1638025"/>
            <a:ext cx="3466589" cy="40657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22D5D1-E2E4-438E-95DA-9247E86E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20" y="1692163"/>
            <a:ext cx="4010025" cy="37814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EE468C-8A4F-4E85-9CE0-A4EEC82AE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701" y="2503800"/>
            <a:ext cx="4330274" cy="2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Ambienti di sviluppo utilizzati</a:t>
            </a:r>
          </a:p>
        </p:txBody>
      </p:sp>
      <p:pic>
        <p:nvPicPr>
          <p:cNvPr id="4" name="Immagine 3" descr="Android_Studio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60589"/>
            <a:ext cx="2743200" cy="2743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14975" y="4906664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/>
              <a:t>Arduino IDE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371600" y="4933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Android Studio</a:t>
            </a:r>
          </a:p>
        </p:txBody>
      </p:sp>
      <p:pic>
        <p:nvPicPr>
          <p:cNvPr id="8" name="Immagine 7" descr="ard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160589"/>
            <a:ext cx="4701845" cy="2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di programmazione utilizzati</a:t>
            </a:r>
          </a:p>
        </p:txBody>
      </p:sp>
      <p:pic>
        <p:nvPicPr>
          <p:cNvPr id="4" name="Segnaposto contenuto 3" descr="ardu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2181225"/>
            <a:ext cx="4845564" cy="2727737"/>
          </a:xfrm>
        </p:spPr>
      </p:pic>
      <p:pic>
        <p:nvPicPr>
          <p:cNvPr id="5" name="Immagine 4" descr="ANDR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2019300"/>
            <a:ext cx="2854068" cy="28534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95450" y="495236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Java per Android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450097" y="495236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Trebuchet MS"/>
              </a:rPr>
              <a:t>Arduino </a:t>
            </a:r>
          </a:p>
        </p:txBody>
      </p:sp>
    </p:spTree>
    <p:extLst>
      <p:ext uri="{BB962C8B-B14F-4D97-AF65-F5344CB8AC3E}">
        <p14:creationId xmlns:p14="http://schemas.microsoft.com/office/powerpoint/2010/main" val="299145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95425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/>
              <a:t>Per organizzare al meglio i tempi e la suddivisione dei compiti abbiamo utilizzato Microsoft Project.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4" descr="Assdvs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05050"/>
            <a:ext cx="6214269" cy="45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e tempi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Durante il primo periodo abbiamo fatto una ricerca dei componenti e delle classi da utilizzare</a:t>
            </a:r>
          </a:p>
          <a:p>
            <a:r>
              <a:rPr lang="it-IT" dirty="0"/>
              <a:t>Durante il secondo periodo abbiamo sviluppato l' applicazione e iniziato a testare i componenti hardware</a:t>
            </a:r>
          </a:p>
          <a:p>
            <a:r>
              <a:rPr lang="it-IT" dirty="0"/>
              <a:t>Durante l' ultima fase abbiamo testato l' applicazione e abbiamo sincronizzato l' invio e la ricezione dei messaggi</a:t>
            </a:r>
          </a:p>
        </p:txBody>
      </p:sp>
      <p:pic>
        <p:nvPicPr>
          <p:cNvPr id="4" name="Immagine 4" descr="calendar_clock_schedule_icon-icons.com_510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410153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La cassaforte ha principalmente due possibilità di utilizzo: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fisico</a:t>
            </a:r>
          </a:p>
          <a:p>
            <a:pPr>
              <a:buFont typeface="+mj-lt"/>
              <a:buAutoNum type="arabicPeriod"/>
            </a:pPr>
            <a:r>
              <a:rPr lang="it-IT" dirty="0">
                <a:solidFill>
                  <a:srgbClr val="404040"/>
                </a:solidFill>
                <a:latin typeface="Trebuchet MS"/>
              </a:rPr>
              <a:t>Utilizzo tramite applicazione</a:t>
            </a:r>
          </a:p>
          <a:p>
            <a:pPr marL="0" indent="0">
              <a:buNone/>
            </a:pPr>
            <a:endParaRPr lang="it-IT" dirty="0">
              <a:solidFill>
                <a:srgbClr val="404040"/>
              </a:solidFill>
              <a:latin typeface="Trebuchet MS"/>
            </a:endParaRPr>
          </a:p>
          <a:p>
            <a:pPr>
              <a:buFont typeface="+mj-lt"/>
              <a:buAutoNum type="arabicPeriod"/>
            </a:pPr>
            <a:endParaRPr lang="it-IT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4" name="Immagine 4" descr="WhatsApp Image 2017-06-15 at 10.4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81" y="3876676"/>
            <a:ext cx="2743510" cy="2476500"/>
          </a:xfrm>
          <a:prstGeom prst="rect">
            <a:avLst/>
          </a:prstGeom>
          <a:effectLst>
            <a:reflection blurRad="6350" stA="52000" endA="300" endPos="24000" dir="5400000" sy="-100000" algn="bl" rotWithShape="0"/>
            <a:softEdge rad="63500"/>
          </a:effectLst>
        </p:spPr>
      </p:pic>
      <p:pic>
        <p:nvPicPr>
          <p:cNvPr id="6" name="Immagine 6" descr="WhatsApp Image 2017-06-15 at 10.49.1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29" y="2834837"/>
            <a:ext cx="1986937" cy="3513899"/>
          </a:xfrm>
          <a:prstGeom prst="rect">
            <a:avLst/>
          </a:prstGeom>
          <a:effectLst>
            <a:reflection blurRad="6350" stA="50000" endA="300" endPos="180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9920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</TotalTime>
  <Words>286</Words>
  <Application>Microsoft Office PowerPoint</Application>
  <PresentationFormat>Widescreen</PresentationFormat>
  <Paragraphs>67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Sfaccettatura</vt:lpstr>
      <vt:lpstr>Cassaforte 2.0</vt:lpstr>
      <vt:lpstr>Il progetto</vt:lpstr>
      <vt:lpstr>La scalabilità del progetto</vt:lpstr>
      <vt:lpstr>Tecnologie utilizzate a livello hardware</vt:lpstr>
      <vt:lpstr>Ambienti di sviluppo utilizzati</vt:lpstr>
      <vt:lpstr>Linguaggi di programmazione utilizzati</vt:lpstr>
      <vt:lpstr>Fasi e tempi</vt:lpstr>
      <vt:lpstr>Fasi e tempi</vt:lpstr>
      <vt:lpstr>Come funziona?</vt:lpstr>
      <vt:lpstr>Sviluppi futuri</vt:lpstr>
      <vt:lpstr>Cosa ho fatto?</vt:lpstr>
      <vt:lpstr>Bibliografia / Sitografia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Daniele Perego</cp:lastModifiedBy>
  <cp:revision>354</cp:revision>
  <dcterms:created xsi:type="dcterms:W3CDTF">2014-08-26T23:43:54Z</dcterms:created>
  <dcterms:modified xsi:type="dcterms:W3CDTF">2017-06-15T11:40:31Z</dcterms:modified>
</cp:coreProperties>
</file>